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media/image2.jpeg" ContentType="image/jpeg"/>
  <Override PartName="/ppt/media/image3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546056"/>
        </a:solidFill>
        <a:effectLst/>
        <a:uFillTx/>
        <a:latin typeface="+mn-lt"/>
        <a:ea typeface="+mn-ea"/>
        <a:cs typeface="+mn-cs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9A0A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686763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B59660"/>
              </a:solidFill>
              <a:prstDash val="solid"/>
              <a:miter lim="400000"/>
            </a:ln>
          </a:left>
          <a:right>
            <a:ln w="12700" cap="flat">
              <a:solidFill>
                <a:srgbClr val="B59660"/>
              </a:solidFill>
              <a:prstDash val="solid"/>
              <a:miter lim="400000"/>
            </a:ln>
          </a:right>
          <a:top>
            <a:ln w="127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solidFill>
                <a:srgbClr val="B59660"/>
              </a:solidFill>
              <a:prstDash val="solid"/>
              <a:miter lim="400000"/>
            </a:ln>
          </a:bottom>
          <a:insideH>
            <a:ln w="12700" cap="flat">
              <a:solidFill>
                <a:srgbClr val="B59660"/>
              </a:solidFill>
              <a:prstDash val="solid"/>
              <a:miter lim="400000"/>
            </a:ln>
          </a:insideH>
          <a:insideV>
            <a:ln w="12700" cap="flat">
              <a:solidFill>
                <a:srgbClr val="B5966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5966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n" i="off">
        <a:fontRef idx="minor">
          <a:srgbClr val="7B867F">
            <a:alpha val="92000"/>
          </a:srgbClr>
        </a:fontRef>
        <a:srgbClr val="7B867F">
          <a:alpha val="92000"/>
        </a:srgb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F8E8A">
              <a:alpha val="80000"/>
            </a:srgbClr>
          </a:solidFill>
        </a:fill>
      </a:tcStyle>
    </a:firstCol>
    <a:la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90000"/>
            </a:schemeClr>
          </a:solidFill>
        </a:fill>
      </a:tcStyle>
    </a:lastRow>
    <a:firstRow>
      <a:tcTxStyle b="on" i="off">
        <a:fontRef idx="minor">
          <a:srgbClr val="F5F5EA"/>
        </a:fontRef>
        <a:srgbClr val="F5F5E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70707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>
              <a:alpha val="90000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11000"/>
            </a:srgbClr>
          </a:solidFill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474E49">
                  <a:alpha val="92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C6E72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46056"/>
        </a:fontRef>
        <a:srgbClr val="546056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BFC0B3">
              <a:alpha val="30000"/>
            </a:srgbClr>
          </a:solidFill>
        </a:fill>
      </a:tcStyle>
    </a:band2H>
    <a:firstCol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546056"/>
        </a:fontRef>
        <a:srgbClr val="546056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47700" y="2095500"/>
            <a:ext cx="11709400" cy="29083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47700" y="5207000"/>
            <a:ext cx="11709400" cy="13970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lose-up of roasted coffee beans on white canvas"/>
          <p:cNvSpPr/>
          <p:nvPr>
            <p:ph type="pic" sz="half" idx="21"/>
          </p:nvPr>
        </p:nvSpPr>
        <p:spPr>
          <a:xfrm>
            <a:off x="6261100" y="4902200"/>
            <a:ext cx="6406171" cy="4241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6" name="Close-up of an artistic latte in a white mug"/>
          <p:cNvSpPr/>
          <p:nvPr>
            <p:ph type="pic" sz="half" idx="22"/>
          </p:nvPr>
        </p:nvSpPr>
        <p:spPr>
          <a:xfrm>
            <a:off x="5284562" y="546100"/>
            <a:ext cx="7121970" cy="4368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7" name="Close-up of a double shot of espresso being poured from an espresso maker"/>
          <p:cNvSpPr/>
          <p:nvPr>
            <p:ph type="pic" idx="23"/>
          </p:nvPr>
        </p:nvSpPr>
        <p:spPr>
          <a:xfrm>
            <a:off x="622300" y="457200"/>
            <a:ext cx="5892801" cy="8839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–Johnny Appleseed"/>
          <p:cNvSpPr txBox="1"/>
          <p:nvPr>
            <p:ph type="body" sz="quarter" idx="21"/>
          </p:nvPr>
        </p:nvSpPr>
        <p:spPr>
          <a:xfrm>
            <a:off x="2044700" y="6642100"/>
            <a:ext cx="8902700" cy="635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06" name="“Type a quote here”"/>
          <p:cNvSpPr txBox="1"/>
          <p:nvPr>
            <p:ph type="body" sz="quarter" idx="22"/>
          </p:nvPr>
        </p:nvSpPr>
        <p:spPr>
          <a:xfrm>
            <a:off x="2044700" y="4203700"/>
            <a:ext cx="8902700" cy="812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</a:lvl1pPr>
          </a:lstStyle>
          <a:p>
            <a:pPr/>
            <a:r>
              <a:t>“Type a quote here” </a:t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lose-up of an artistic latte in a white mug"/>
          <p:cNvSpPr/>
          <p:nvPr>
            <p:ph type="pic" idx="21"/>
          </p:nvPr>
        </p:nvSpPr>
        <p:spPr>
          <a:xfrm>
            <a:off x="-3576127" y="-359578"/>
            <a:ext cx="16624301" cy="1019777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lose-up of a double shot of espresso being poured from an espresso maker"/>
          <p:cNvSpPr/>
          <p:nvPr>
            <p:ph type="pic" sz="half" idx="21"/>
          </p:nvPr>
        </p:nvSpPr>
        <p:spPr>
          <a:xfrm>
            <a:off x="4457700" y="292100"/>
            <a:ext cx="4114800" cy="6172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Close-up of an artistic latte in a white mug"/>
          <p:cNvSpPr/>
          <p:nvPr>
            <p:ph type="pic" idx="22"/>
          </p:nvPr>
        </p:nvSpPr>
        <p:spPr>
          <a:xfrm>
            <a:off x="4927600" y="-330200"/>
            <a:ext cx="10115867" cy="6756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Close-up of roasted coffee beans"/>
          <p:cNvSpPr/>
          <p:nvPr>
            <p:ph type="pic" sz="quarter" idx="23"/>
          </p:nvPr>
        </p:nvSpPr>
        <p:spPr>
          <a:xfrm>
            <a:off x="355600" y="304800"/>
            <a:ext cx="4114800" cy="614762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3" name="Title Text"/>
          <p:cNvSpPr txBox="1"/>
          <p:nvPr>
            <p:ph type="title"/>
          </p:nvPr>
        </p:nvSpPr>
        <p:spPr>
          <a:xfrm>
            <a:off x="647700" y="6794500"/>
            <a:ext cx="11709400" cy="14224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sz="quarter" idx="1"/>
          </p:nvPr>
        </p:nvSpPr>
        <p:spPr>
          <a:xfrm>
            <a:off x="647700" y="8204200"/>
            <a:ext cx="117094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metal scoop scooping roasted coffee beans from a container"/>
          <p:cNvSpPr/>
          <p:nvPr>
            <p:ph type="pic" idx="21"/>
          </p:nvPr>
        </p:nvSpPr>
        <p:spPr>
          <a:xfrm>
            <a:off x="304800" y="228600"/>
            <a:ext cx="12814300" cy="6267736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3" name="Title Text"/>
          <p:cNvSpPr txBox="1"/>
          <p:nvPr>
            <p:ph type="title"/>
          </p:nvPr>
        </p:nvSpPr>
        <p:spPr>
          <a:xfrm>
            <a:off x="647700" y="6794500"/>
            <a:ext cx="11709400" cy="14224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Body Level One…"/>
          <p:cNvSpPr txBox="1"/>
          <p:nvPr>
            <p:ph type="body" sz="quarter" idx="1"/>
          </p:nvPr>
        </p:nvSpPr>
        <p:spPr>
          <a:xfrm>
            <a:off x="647700" y="8204200"/>
            <a:ext cx="117094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/>
          <p:nvPr>
            <p:ph type="title"/>
          </p:nvPr>
        </p:nvSpPr>
        <p:spPr>
          <a:xfrm>
            <a:off x="647700" y="3390900"/>
            <a:ext cx="11709400" cy="2959100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lose-up of a double shot of espresso being poured from an espresso maker"/>
          <p:cNvSpPr/>
          <p:nvPr>
            <p:ph type="pic" idx="21"/>
          </p:nvPr>
        </p:nvSpPr>
        <p:spPr>
          <a:xfrm>
            <a:off x="6489700" y="469900"/>
            <a:ext cx="5892801" cy="8839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1" name="Title Text"/>
          <p:cNvSpPr txBox="1"/>
          <p:nvPr>
            <p:ph type="title"/>
          </p:nvPr>
        </p:nvSpPr>
        <p:spPr>
          <a:xfrm>
            <a:off x="647700" y="1689100"/>
            <a:ext cx="5600700" cy="3492500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2" name="Body Level One…"/>
          <p:cNvSpPr txBox="1"/>
          <p:nvPr>
            <p:ph type="body" sz="quarter" idx="1"/>
          </p:nvPr>
        </p:nvSpPr>
        <p:spPr>
          <a:xfrm>
            <a:off x="647700" y="5435600"/>
            <a:ext cx="5600700" cy="35941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1pPr>
            <a:lvl2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2pPr>
            <a:lvl3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3pPr>
            <a:lvl4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4pPr>
            <a:lvl5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i="1" sz="3200">
                <a:solidFill>
                  <a:srgbClr val="717D75"/>
                </a:solidFill>
                <a:latin typeface="Hoefler Text"/>
                <a:ea typeface="Hoefler Text"/>
                <a:cs typeface="Hoefler Text"/>
                <a:sym typeface="Hoefler Tex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lose-up of a double shot of espresso being poured from an espresso maker"/>
          <p:cNvSpPr/>
          <p:nvPr>
            <p:ph type="pic" sz="half" idx="21"/>
          </p:nvPr>
        </p:nvSpPr>
        <p:spPr>
          <a:xfrm>
            <a:off x="6718300" y="1612900"/>
            <a:ext cx="5676900" cy="851535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9" name="Body Level One…"/>
          <p:cNvSpPr txBox="1"/>
          <p:nvPr>
            <p:ph type="body" sz="half" idx="1"/>
          </p:nvPr>
        </p:nvSpPr>
        <p:spPr>
          <a:xfrm>
            <a:off x="647700" y="2628900"/>
            <a:ext cx="5600700" cy="6477000"/>
          </a:xfrm>
          <a:prstGeom prst="rect">
            <a:avLst/>
          </a:prstGeom>
        </p:spPr>
        <p:txBody>
          <a:bodyPr/>
          <a:lstStyle>
            <a:lvl1pPr marL="393700" indent="-393700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3200"/>
            </a:lvl1pPr>
            <a:lvl2pPr marL="787400" indent="-393700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3200"/>
            </a:lvl2pPr>
            <a:lvl3pPr marL="1181100" indent="-393700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3200"/>
            </a:lvl3pPr>
            <a:lvl4pPr marL="1574800" indent="-393700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3200"/>
            </a:lvl4pPr>
            <a:lvl5pPr marL="1968500" indent="-393700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Body Level One…"/>
          <p:cNvSpPr txBox="1"/>
          <p:nvPr>
            <p:ph type="body" idx="1"/>
          </p:nvPr>
        </p:nvSpPr>
        <p:spPr>
          <a:xfrm>
            <a:off x="647700" y="647700"/>
            <a:ext cx="11709400" cy="8458200"/>
          </a:xfrm>
          <a:prstGeom prst="rect">
            <a:avLst/>
          </a:prstGeom>
        </p:spPr>
        <p:txBody>
          <a:bodyPr/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47700" y="152400"/>
            <a:ext cx="11709400" cy="2032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47700" y="2628900"/>
            <a:ext cx="11709400" cy="647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4600" y="9359900"/>
            <a:ext cx="342900" cy="4064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>
                <a:solidFill>
                  <a:srgbClr val="FFFFFF">
                    <a:alpha val="95000"/>
                  </a:srgb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000" u="none">
          <a:solidFill>
            <a:srgbClr val="FFFFFF">
              <a:alpha val="95000"/>
            </a:srgbClr>
          </a:solidFill>
          <a:uFillTx/>
          <a:latin typeface="+mn-lt"/>
          <a:ea typeface="+mn-ea"/>
          <a:cs typeface="+mn-cs"/>
          <a:sym typeface="Palatino"/>
        </a:defRPr>
      </a:lvl9pPr>
    </p:titleStyle>
    <p:bodyStyle>
      <a:lvl1pPr marL="5334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1pPr>
      <a:lvl2pPr marL="10668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2pPr>
      <a:lvl3pPr marL="16002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3pPr>
      <a:lvl4pPr marL="21336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4pPr>
      <a:lvl5pPr marL="26670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5pPr>
      <a:lvl6pPr marL="32004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6pPr>
      <a:lvl7pPr marL="37338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7pPr>
      <a:lvl8pPr marL="42672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8pPr>
      <a:lvl9pPr marL="4800600" marR="0" indent="-5334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4300" u="none">
          <a:solidFill>
            <a:srgbClr val="546056"/>
          </a:solidFill>
          <a:uFillTx/>
          <a:latin typeface="+mn-lt"/>
          <a:ea typeface="+mn-ea"/>
          <a:cs typeface="+mn-cs"/>
          <a:sym typeface="Palatino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Relationship Id="rId3" Type="http://schemas.openxmlformats.org/officeDocument/2006/relationships/image" Target="../media/image1.png"/><Relationship Id="rId4" Type="http://schemas.openxmlformats.org/officeDocument/2006/relationships/hyperlink" Target="https://fontawesome.com/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stackoverflow.com/questions/1291942/what-does-javascriptvoid0-mean" TargetMode="External"/><Relationship Id="rId3" Type="http://schemas.openxmlformats.org/officeDocument/2006/relationships/hyperlink" Target="https://developer.mozilla.org/en-US/docs/Web/JavaScript/Reference/Operators/void" TargetMode="External"/><Relationship Id="rId4" Type="http://schemas.openxmlformats.org/officeDocument/2006/relationships/hyperlink" Target="https://stackoverflow.com/questions/6968911/what-is-the-difference-between-href-href-and-href-javascriptvoid0" TargetMode="External"/><Relationship Id="rId5" Type="http://schemas.openxmlformats.org/officeDocument/2006/relationships/hyperlink" Target="https://stackoverflow.com/questions/5237105/why-use-javascriptvoid0-instead-of-javascript-as-an-href-do-nothing-plac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Relationship Id="rId4" Type="http://schemas.openxmlformats.org/officeDocument/2006/relationships/hyperlink" Target="https://developer.mozilla.org/en-US/docs/Web/CSS/:last-child" TargetMode="Externa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Close-up of a double shot of espresso being poured from an espresso maker" descr="Close-up of a double shot of espresso being poured from an espresso maker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4445000" y="342900"/>
            <a:ext cx="4114800" cy="6070600"/>
          </a:xfrm>
          <a:prstGeom prst="rect">
            <a:avLst/>
          </a:prstGeom>
        </p:spPr>
      </p:pic>
      <p:pic>
        <p:nvPicPr>
          <p:cNvPr id="132" name="Close-up of an artistic latte in a white mug" descr="Close-up of an artistic latte in a white mug"/>
          <p:cNvPicPr>
            <a:picLocks noChangeAspect="0"/>
          </p:cNvPicPr>
          <p:nvPr>
            <p:ph type="pic" idx="22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8547100" y="342900"/>
            <a:ext cx="4114800" cy="6070600"/>
          </a:xfrm>
          <a:prstGeom prst="rect">
            <a:avLst/>
          </a:prstGeom>
        </p:spPr>
      </p:pic>
      <p:pic>
        <p:nvPicPr>
          <p:cNvPr id="133" name="Close-up of roasted coffee beans" descr="Close-up of roasted coffee beans"/>
          <p:cNvPicPr>
            <a:picLocks noChangeAspect="0"/>
          </p:cNvPicPr>
          <p:nvPr>
            <p:ph type="pic" idx="23"/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42900" y="342900"/>
            <a:ext cx="4114800" cy="6070600"/>
          </a:xfrm>
          <a:prstGeom prst="rect">
            <a:avLst/>
          </a:prstGeom>
        </p:spPr>
      </p:pic>
      <p:sp>
        <p:nvSpPr>
          <p:cNvPr id="134" name="HTML - Javascrip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HTML - Javascript</a:t>
            </a:r>
          </a:p>
        </p:txBody>
      </p:sp>
      <p:sp>
        <p:nvSpPr>
          <p:cNvPr id="135" name="ES9 - ES2018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ES9 - ES2018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HTML íconos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HTML íconos</a:t>
            </a:r>
          </a:p>
        </p:txBody>
      </p:sp>
      <p:pic>
        <p:nvPicPr>
          <p:cNvPr id="168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58773" y="2376891"/>
            <a:ext cx="3496126" cy="4031876"/>
          </a:xfrm>
          <a:prstGeom prst="rect">
            <a:avLst/>
          </a:prstGeom>
        </p:spPr>
      </p:pic>
      <p:sp>
        <p:nvSpPr>
          <p:cNvPr id="169" name="https://fontawesome.com/…"/>
          <p:cNvSpPr txBox="1"/>
          <p:nvPr>
            <p:ph type="body" sz="quarter" idx="4294967295"/>
          </p:nvPr>
        </p:nvSpPr>
        <p:spPr>
          <a:xfrm>
            <a:off x="866376" y="3210819"/>
            <a:ext cx="5572173" cy="2831317"/>
          </a:xfrm>
          <a:prstGeom prst="rect">
            <a:avLst/>
          </a:prstGeom>
        </p:spPr>
        <p:txBody>
          <a:bodyPr/>
          <a:lstStyle/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rPr u="sng">
                <a:hlinkClick r:id="rId4" invalidUrl="" action="" tgtFrame="" tooltip="" history="1" highlightClick="0" endSnd="0"/>
              </a:rPr>
              <a:t>https://fontawesome.com/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Inconos 7840 pro / libres más de 1500</a:t>
            </a:r>
          </a:p>
        </p:txBody>
      </p:sp>
      <p:sp>
        <p:nvSpPr>
          <p:cNvPr id="170" name="&lt;script src=“https://kit.fontawesome.com/tu_código.js” crossorigin=&quot;anonymous&quot;&gt;&lt;/script&gt;"/>
          <p:cNvSpPr txBox="1"/>
          <p:nvPr/>
        </p:nvSpPr>
        <p:spPr>
          <a:xfrm>
            <a:off x="845718" y="7264323"/>
            <a:ext cx="10546296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1200">
                <a:solidFill>
                  <a:srgbClr val="0000CD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</a:t>
            </a:r>
            <a:r>
              <a:rPr>
                <a:solidFill>
                  <a:srgbClr val="A52A2A"/>
                </a:solidFill>
              </a:rPr>
              <a:t>script</a:t>
            </a:r>
            <a:r>
              <a:rPr>
                <a:solidFill>
                  <a:srgbClr val="FF0000"/>
                </a:solidFill>
              </a:rPr>
              <a:t> src</a:t>
            </a:r>
            <a:r>
              <a:t>=“https://kit.fontawesome.com/</a:t>
            </a:r>
            <a:r>
              <a:rPr i="1"/>
              <a:t>tu_código</a:t>
            </a:r>
            <a:r>
              <a:t>.js”</a:t>
            </a:r>
            <a:r>
              <a:rPr>
                <a:solidFill>
                  <a:srgbClr val="FF0000"/>
                </a:solidFill>
              </a:rPr>
              <a:t> crossorigin</a:t>
            </a:r>
            <a:r>
              <a:t>="anonymous"&gt;&lt;</a:t>
            </a:r>
            <a:r>
              <a:rPr>
                <a:solidFill>
                  <a:srgbClr val="A52A2A"/>
                </a:solidFill>
              </a:rPr>
              <a:t>/script</a:t>
            </a:r>
            <a:r>
              <a:t>&gt;</a:t>
            </a:r>
          </a:p>
        </p:txBody>
      </p:sp>
      <p:sp>
        <p:nvSpPr>
          <p:cNvPr id="171" name="&lt;link rel=&quot;stylesheet&quot; href=&quot;https://cdnjs.cloudflare.com/ajax/libs/font-awesome/4.7.0/css/font-awesome.min.css&quot;&gt;"/>
          <p:cNvSpPr txBox="1"/>
          <p:nvPr/>
        </p:nvSpPr>
        <p:spPr>
          <a:xfrm>
            <a:off x="877697" y="7874720"/>
            <a:ext cx="10482338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solidFill>
                  <a:schemeClr val="accent1">
                    <a:hueOff val="-33021"/>
                    <a:satOff val="15631"/>
                    <a:lumOff val="-38912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</a:lstStyle>
          <a:p>
            <a:pPr/>
            <a:r>
              <a:t>&lt;link rel="stylesheet" href="https://cdnjs.cloudflare.com/ajax/libs/font-awesome/4.7.0/css/font-awesome.min.css"&gt;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HTML íconos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HTML íconos</a:t>
            </a:r>
          </a:p>
        </p:txBody>
      </p:sp>
      <p:pic>
        <p:nvPicPr>
          <p:cNvPr id="174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175" name="&lt;i&gt;"/>
          <p:cNvSpPr txBox="1"/>
          <p:nvPr>
            <p:ph type="body" sz="half" idx="4294967295"/>
          </p:nvPr>
        </p:nvSpPr>
        <p:spPr>
          <a:xfrm>
            <a:off x="866376" y="3210819"/>
            <a:ext cx="5572173" cy="5343555"/>
          </a:xfrm>
          <a:prstGeom prst="rect">
            <a:avLst/>
          </a:prstGeom>
        </p:spPr>
        <p:txBody>
          <a:bodyPr/>
          <a:lstStyle>
            <a:lvl1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lvl1pPr>
          </a:lstStyle>
          <a:p>
            <a:pPr/>
            <a:r>
              <a:t>&lt;i&gt;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anding-site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landing-site</a:t>
            </a:r>
          </a:p>
        </p:txBody>
      </p:sp>
      <p:pic>
        <p:nvPicPr>
          <p:cNvPr id="178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179" name="landing-site…"/>
          <p:cNvSpPr txBox="1"/>
          <p:nvPr>
            <p:ph type="body" sz="half" idx="4294967295"/>
          </p:nvPr>
        </p:nvSpPr>
        <p:spPr>
          <a:xfrm>
            <a:off x="866376" y="3210819"/>
            <a:ext cx="5572173" cy="534355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2400"/>
              </a:spcBef>
              <a:buSzTx/>
              <a:buNone/>
              <a:defRPr sz="2100"/>
            </a:pPr>
            <a:r>
              <a:t>landing-site</a:t>
            </a:r>
          </a:p>
          <a:p>
            <a:pPr lvl="1" marL="0" indent="393700">
              <a:lnSpc>
                <a:spcPct val="120000"/>
              </a:lnSpc>
              <a:spcBef>
                <a:spcPts val="2400"/>
              </a:spcBef>
              <a:buSzTx/>
              <a:buNone/>
              <a:defRPr sz="2100"/>
            </a:pPr>
            <a:r>
              <a:t>index.html</a:t>
            </a:r>
          </a:p>
          <a:p>
            <a:pPr lvl="1" marL="0" indent="393700">
              <a:lnSpc>
                <a:spcPct val="120000"/>
              </a:lnSpc>
              <a:spcBef>
                <a:spcPts val="2400"/>
              </a:spcBef>
              <a:buSzTx/>
              <a:buNone/>
              <a:defRPr sz="2100"/>
            </a:pPr>
            <a:r>
              <a:t>images</a:t>
            </a:r>
          </a:p>
          <a:p>
            <a:pPr lvl="1" marL="0" indent="393700">
              <a:lnSpc>
                <a:spcPct val="120000"/>
              </a:lnSpc>
              <a:spcBef>
                <a:spcPts val="2400"/>
              </a:spcBef>
              <a:buSzTx/>
              <a:buNone/>
              <a:defRPr sz="2100"/>
            </a:pPr>
            <a:r>
              <a:t>scripts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El operador void evalúa la expresión dada y devuelve undefined…"/>
          <p:cNvSpPr txBox="1"/>
          <p:nvPr/>
        </p:nvSpPr>
        <p:spPr>
          <a:xfrm>
            <a:off x="747292" y="2385627"/>
            <a:ext cx="11301969" cy="4170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spcBef>
                <a:spcPts val="1200"/>
              </a:spcBef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El operador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void</a:t>
            </a:r>
            <a:r>
              <a:t> evalúa la expresión dada y devuelve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undefined</a:t>
            </a:r>
          </a:p>
          <a:p>
            <a:pPr algn="l" defTabSz="457200">
              <a:spcBef>
                <a:spcPts val="1200"/>
              </a:spcBef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La razón de usar esta expresión en un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href</a:t>
            </a:r>
            <a:r>
              <a:t> de un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link</a:t>
            </a:r>
            <a:r>
              <a:t> es porque este atributo produce una redirección a una versión de texto plano de lo obtenido de la función. Pero si el resultado es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undefined</a:t>
            </a:r>
            <a:r>
              <a:t> la redirección no se produce. Esta es la forma más corta de no redirigir y no hacer nada en un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link</a:t>
            </a:r>
            <a:r>
              <a:t>.</a:t>
            </a:r>
          </a:p>
          <a:p>
            <a:pPr algn="l" defTabSz="457200">
              <a:spcBef>
                <a:spcPts val="1200"/>
              </a:spcBef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Diferencias con otros métodos para no redireccionar:</a:t>
            </a:r>
          </a:p>
          <a:p>
            <a:pPr marL="457200" indent="-317500" algn="l" defTabSz="457200">
              <a:spcBef>
                <a:spcPts val="1200"/>
              </a:spcBef>
              <a:buClr>
                <a:srgbClr val="000000"/>
              </a:buClr>
              <a:buSzPct val="80000"/>
              <a:buFont typeface="Courier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href=“" </a:t>
            </a:r>
            <a:r>
              <a:t>  Recarga la página actual</a:t>
            </a:r>
          </a:p>
          <a:p>
            <a:pPr marL="457200" indent="-317500" algn="l" defTabSz="457200">
              <a:spcBef>
                <a:spcPts val="1200"/>
              </a:spcBef>
              <a:buClr>
                <a:srgbClr val="000000"/>
              </a:buClr>
              <a:buSzPct val="80000"/>
              <a:buFont typeface="Courier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href="#"</a:t>
            </a:r>
            <a:r>
              <a:t>  Hace scroll hasta le top de la página</a:t>
            </a:r>
          </a:p>
          <a:p>
            <a:pPr marL="457200" indent="-317500" algn="l" defTabSz="457200">
              <a:spcBef>
                <a:spcPts val="1200"/>
              </a:spcBef>
              <a:buClr>
                <a:srgbClr val="000000"/>
              </a:buClr>
              <a:buSzPct val="80000"/>
              <a:buFont typeface="Courier"/>
              <a:buChar char="•"/>
              <a:defRPr sz="12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href="javascript: void(0)"</a:t>
            </a:r>
            <a:r>
              <a:rPr>
                <a:latin typeface="Times Roman"/>
                <a:ea typeface="Times Roman"/>
                <a:cs typeface="Times Roman"/>
                <a:sym typeface="Times Roman"/>
              </a:rPr>
              <a:t>   No hace nada</a:t>
            </a:r>
            <a:endParaRPr>
              <a:latin typeface="Times Roman"/>
              <a:ea typeface="Times Roman"/>
              <a:cs typeface="Times Roman"/>
              <a:sym typeface="Times Roman"/>
            </a:endParaRPr>
          </a:p>
          <a:p>
            <a:pPr marL="457200" indent="-317500" algn="l" defTabSz="457200">
              <a:spcBef>
                <a:spcPts val="1200"/>
              </a:spcBef>
              <a:buClr>
                <a:srgbClr val="000000"/>
              </a:buClr>
              <a:buSzPct val="80000"/>
              <a:buFont typeface="Courier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>
                <a:latin typeface="Courier"/>
                <a:ea typeface="Courier"/>
                <a:cs typeface="Courier"/>
                <a:sym typeface="Courier"/>
              </a:rPr>
              <a:t>href="javascript:;"</a:t>
            </a:r>
            <a:r>
              <a:t> No hace nada, pero no funciona en todos los navegadores, por ejemplo, en IE7 redirige a una nueva ventana Y además, no está tan aceptado como estándar de facto que el anterior</a:t>
            </a:r>
            <a:br/>
          </a:p>
          <a:p>
            <a:pPr algn="l" defTabSz="457200">
              <a:spcBef>
                <a:spcPts val="1200"/>
              </a:spcBef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Más info:</a:t>
            </a:r>
          </a:p>
          <a:p>
            <a:pPr marL="457200" indent="-317500" algn="l" defTabSz="457200">
              <a:buClr>
                <a:srgbClr val="000000"/>
              </a:buClr>
              <a:buSzPct val="80000"/>
              <a:buFont typeface="Times Roman"/>
              <a:buChar char="•"/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000000"/>
                </a:solidFill>
              </a:rPr>
              <a:t>Puedes encontrar más info en este post: </a:t>
            </a:r>
            <a:r>
              <a:rPr>
                <a:hlinkClick r:id="rId2" invalidUrl="" action="" tgtFrame="" tooltip="" history="1" highlightClick="0" endSnd="0"/>
              </a:rPr>
              <a:t>https://stackoverflow.com/questions/1291942/what-does-javascriptvoid0-mean</a:t>
            </a:r>
            <a:r>
              <a:rPr u="none">
                <a:solidFill>
                  <a:srgbClr val="000000"/>
                </a:solidFill>
              </a:rPr>
              <a:t> </a:t>
            </a:r>
            <a:endParaRPr u="none">
              <a:solidFill>
                <a:srgbClr val="000000"/>
              </a:solidFill>
            </a:endParaRPr>
          </a:p>
          <a:p>
            <a:pPr marL="457200" indent="-317500" algn="l" defTabSz="457200">
              <a:buClr>
                <a:srgbClr val="000000"/>
              </a:buClr>
              <a:buSzPct val="80000"/>
              <a:buFont typeface="Times Roman"/>
              <a:buChar char="•"/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000000"/>
                </a:solidFill>
              </a:rPr>
              <a:t>Puede encontrar documentación en este link: </a:t>
            </a:r>
            <a:r>
              <a:rPr>
                <a:hlinkClick r:id="rId3" invalidUrl="" action="" tgtFrame="" tooltip="" history="1" highlightClick="0" endSnd="0"/>
              </a:rPr>
              <a:t>https://developer.mozilla.org/en-US/docs/Web/JavaScript/Reference/Operators/void</a:t>
            </a:r>
            <a:endParaRPr u="none">
              <a:solidFill>
                <a:srgbClr val="000000"/>
              </a:solidFill>
            </a:endParaRPr>
          </a:p>
          <a:p>
            <a:pPr marL="457200" indent="-317500" algn="l" defTabSz="457200">
              <a:buClr>
                <a:srgbClr val="000000"/>
              </a:buClr>
              <a:buSzPct val="80000"/>
              <a:buFont typeface="Times Roman"/>
              <a:buChar char="•"/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000000"/>
                </a:solidFill>
              </a:rPr>
              <a:t>Diferencias: </a:t>
            </a:r>
            <a:r>
              <a:rPr>
                <a:hlinkClick r:id="rId4" invalidUrl="" action="" tgtFrame="" tooltip="" history="1" highlightClick="0" endSnd="0"/>
              </a:rPr>
              <a:t>https://stackoverflow.com/questions/6968911/what-is-the-difference-between-href-href-and-href-javascriptvoid0</a:t>
            </a:r>
            <a:endParaRPr u="none">
              <a:solidFill>
                <a:srgbClr val="000000"/>
              </a:solidFill>
            </a:endParaRPr>
          </a:p>
          <a:p>
            <a:pPr marL="457200" indent="-317500" algn="l" defTabSz="457200">
              <a:buClr>
                <a:srgbClr val="000000"/>
              </a:buClr>
              <a:buSzPct val="80000"/>
              <a:buFont typeface="Times Roman"/>
              <a:buChar char="•"/>
              <a:defRPr sz="1200" u="sng">
                <a:solidFill>
                  <a:srgbClr val="0000EE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u="none">
                <a:solidFill>
                  <a:srgbClr val="000000"/>
                </a:solidFill>
              </a:rPr>
              <a:t>¿Porqué no usuar </a:t>
            </a:r>
            <a:r>
              <a:rPr u="none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rPr>
              <a:t>href="javascript:;"</a:t>
            </a:r>
            <a:r>
              <a:rPr u="none">
                <a:solidFill>
                  <a:srgbClr val="000000"/>
                </a:solidFill>
              </a:rPr>
              <a:t>? </a:t>
            </a:r>
            <a:r>
              <a:rPr>
                <a:hlinkClick r:id="rId5" invalidUrl="" action="" tgtFrame="" tooltip="" history="1" highlightClick="0" endSnd="0"/>
              </a:rPr>
              <a:t>https://stackoverflow.com/questions/5237105/why-use-javascriptvoid0-instead-of-javascript-as-an-href-do-nothing-plac</a:t>
            </a:r>
            <a:endParaRPr u="none">
              <a:solidFill>
                <a:srgbClr val="000000"/>
              </a:solidFill>
            </a:endParaRPr>
          </a:p>
        </p:txBody>
      </p:sp>
      <p:sp>
        <p:nvSpPr>
          <p:cNvPr id="182" name="https://es.stackoverflow.com/questions/76221/qué-significa-javascriptvoid0-en-href-de-la-etiqueta-a"/>
          <p:cNvSpPr txBox="1"/>
          <p:nvPr/>
        </p:nvSpPr>
        <p:spPr>
          <a:xfrm>
            <a:off x="1983225" y="7801674"/>
            <a:ext cx="852632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100"/>
            </a:lvl1pPr>
          </a:lstStyle>
          <a:p>
            <a:pPr/>
            <a:r>
              <a:t>https://es.stackoverflow.com/questions/76221/qué-significa-javascriptvoid0-en-href-de-la-etiqueta-a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Modelo objeto estándar e interface de programación para HTML que define:…"/>
          <p:cNvSpPr txBox="1"/>
          <p:nvPr>
            <p:ph type="body" sz="half" idx="4294967295"/>
          </p:nvPr>
        </p:nvSpPr>
        <p:spPr>
          <a:xfrm>
            <a:off x="634836" y="1869965"/>
            <a:ext cx="6339493" cy="6477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2400"/>
              </a:spcBef>
              <a:buSzTx/>
              <a:buNone/>
              <a:defRPr sz="2400"/>
            </a:pPr>
            <a:r>
              <a:t>Modelo objeto estándar e interface de programación para HTML que define: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2100"/>
            </a:pPr>
            <a:r>
              <a:t>Elementos HTML como objetos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2100"/>
            </a:pPr>
            <a:r>
              <a:t>Las propiedades de los elementos HTML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2100"/>
            </a:pPr>
            <a:r>
              <a:t>Los métodos para acceder a los elementos HTML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2"/>
              </a:buBlip>
              <a:defRPr sz="2100"/>
            </a:pPr>
            <a:r>
              <a:t>Los eventos para todos los elementos HTML</a:t>
            </a:r>
          </a:p>
        </p:txBody>
      </p:sp>
      <p:sp>
        <p:nvSpPr>
          <p:cNvPr id="185" name="DOM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DOM</a:t>
            </a:r>
          </a:p>
        </p:txBody>
      </p:sp>
      <p:pic>
        <p:nvPicPr>
          <p:cNvPr id="186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Screen Shot 2022-03-10 at 11.14.20.png" descr="Screen Shot 2022-03-10 at 11.14.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0178" y="2560246"/>
            <a:ext cx="5084444" cy="46331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Screen Shot 2022-03-10 at 11.14.31.png" descr="Screen Shot 2022-03-10 at 11.14.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67796" y="2511054"/>
            <a:ext cx="7269208" cy="47314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Screen Shot 2022-03-10 at 11.14.41.png" descr="Screen Shot 2022-03-10 at 11.14.4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09556" y="2003013"/>
            <a:ext cx="6985688" cy="55248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window.document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window.document</a:t>
            </a:r>
          </a:p>
        </p:txBody>
      </p:sp>
      <p:pic>
        <p:nvPicPr>
          <p:cNvPr id="195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196" name="Selector API:…"/>
          <p:cNvSpPr txBox="1"/>
          <p:nvPr>
            <p:ph type="body" sz="half" idx="4294967295"/>
          </p:nvPr>
        </p:nvSpPr>
        <p:spPr>
          <a:xfrm>
            <a:off x="673426" y="2448813"/>
            <a:ext cx="6339493" cy="6477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2400"/>
              </a:spcBef>
              <a:buSzTx/>
              <a:buNone/>
              <a:defRPr sz="2400"/>
            </a:pPr>
            <a:r>
              <a:t>Selector API: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document.getElementById()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document.querySelector()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document.querySelectorAll()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document.getElementByTagName()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document.getElementByClassName()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document object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document object</a:t>
            </a:r>
          </a:p>
        </p:txBody>
      </p:sp>
      <p:pic>
        <p:nvPicPr>
          <p:cNvPr id="199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200" name="document.documentElement…"/>
          <p:cNvSpPr txBox="1"/>
          <p:nvPr>
            <p:ph type="body" sz="half" idx="4294967295"/>
          </p:nvPr>
        </p:nvSpPr>
        <p:spPr>
          <a:xfrm>
            <a:off x="647700" y="2628900"/>
            <a:ext cx="6339493" cy="6477000"/>
          </a:xfrm>
          <a:prstGeom prst="rect">
            <a:avLst/>
          </a:prstGeom>
        </p:spPr>
        <p:txBody>
          <a:bodyPr/>
          <a:lstStyle/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document.documentElement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document.head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document.body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document.links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document.images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document.images[0].src 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document.cookie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documento.write()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Screen Shot 2022-03-10 at 10.36.54.png" descr="Screen Shot 2022-03-10 at 10.36.5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38567" y="1338496"/>
            <a:ext cx="4727666" cy="19429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Screen Shot 2022-03-10 at 10.56.53.png" descr="Screen Shot 2022-03-10 at 10.56.5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44850" y="4145394"/>
            <a:ext cx="6515100" cy="4445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ipos de nodos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Tipos de nodos</a:t>
            </a:r>
          </a:p>
        </p:txBody>
      </p:sp>
      <p:pic>
        <p:nvPicPr>
          <p:cNvPr id="203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204" name="Document: raid del árbol…"/>
          <p:cNvSpPr txBox="1"/>
          <p:nvPr>
            <p:ph type="body" sz="half" idx="4294967295"/>
          </p:nvPr>
        </p:nvSpPr>
        <p:spPr>
          <a:xfrm>
            <a:off x="647700" y="2628900"/>
            <a:ext cx="6339493" cy="6477000"/>
          </a:xfrm>
          <a:prstGeom prst="rect">
            <a:avLst/>
          </a:prstGeom>
        </p:spPr>
        <p:txBody>
          <a:bodyPr/>
          <a:lstStyle/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Document: raid del árbol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Element: un tag HTML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Attr: un atributo de un tag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Text: texto en nodo Element o Attr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Comment. un comentario HTML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DocumentType: declaración Doctype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Navegando el DOM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Navegando el DOM</a:t>
            </a:r>
          </a:p>
        </p:txBody>
      </p:sp>
      <p:pic>
        <p:nvPicPr>
          <p:cNvPr id="207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208" name="Raiz: Document-&gt;html…"/>
          <p:cNvSpPr txBox="1"/>
          <p:nvPr>
            <p:ph type="body" sz="half" idx="4294967295"/>
          </p:nvPr>
        </p:nvSpPr>
        <p:spPr>
          <a:xfrm>
            <a:off x="647700" y="2628900"/>
            <a:ext cx="6339493" cy="6477000"/>
          </a:xfrm>
          <a:prstGeom prst="rect">
            <a:avLst/>
          </a:prstGeom>
        </p:spPr>
        <p:txBody>
          <a:bodyPr/>
          <a:lstStyle/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Raiz: Document-&gt;html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html -&gt; head y body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Node.hasChildNodes()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Node.firstElementChild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Node.lastElementChild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Node.childNodes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document.createElement()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Node.appendChild()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document.createTextNode()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SS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CSS</a:t>
            </a:r>
          </a:p>
        </p:txBody>
      </p:sp>
      <p:pic>
        <p:nvPicPr>
          <p:cNvPr id="211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212" name="Using .main.content (with no space) will target any elements that have a class of both main and content.…"/>
          <p:cNvSpPr txBox="1"/>
          <p:nvPr>
            <p:ph type="body" sz="half" idx="4294967295"/>
          </p:nvPr>
        </p:nvSpPr>
        <p:spPr>
          <a:xfrm>
            <a:off x="866376" y="3210819"/>
            <a:ext cx="5572173" cy="5343555"/>
          </a:xfrm>
          <a:prstGeom prst="rect">
            <a:avLst/>
          </a:prstGeom>
        </p:spPr>
        <p:txBody>
          <a:bodyPr/>
          <a:lstStyle/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Using </a:t>
            </a:r>
            <a:r>
              <a:rPr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rPr>
              <a:t>.main.content</a:t>
            </a:r>
            <a:r>
              <a:t> (with no space) will target any elements that have a class of both </a:t>
            </a:r>
            <a:r>
              <a:rPr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rPr>
              <a:t>main</a:t>
            </a:r>
            <a:r>
              <a:t> and </a:t>
            </a:r>
            <a:r>
              <a:rPr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rPr>
              <a:t>content</a:t>
            </a:r>
            <a:r>
              <a:t>.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Using </a:t>
            </a:r>
            <a:r>
              <a:rPr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rPr>
              <a:t>.main .content</a:t>
            </a:r>
            <a:r>
              <a:t> (with a space) will target any elements with a class of </a:t>
            </a:r>
            <a:r>
              <a:rPr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rPr>
              <a:t>.content</a:t>
            </a:r>
            <a:r>
              <a:t> that are descendants of an element with a class of </a:t>
            </a:r>
            <a:r>
              <a:rPr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rPr>
              <a:t>.main</a:t>
            </a:r>
            <a:r>
              <a:t>.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If you are trying to target the final element with a class of </a:t>
            </a:r>
            <a:r>
              <a:rPr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rPr>
              <a:t>content</a:t>
            </a:r>
            <a:r>
              <a:t> use the </a:t>
            </a:r>
            <a:r>
              <a:rPr u="sng">
                <a:solidFill>
                  <a:srgbClr val="7A4BDD"/>
                </a:solidFill>
                <a:uFill>
                  <a:solidFill>
                    <a:srgbClr val="7A4BDD"/>
                  </a:solidFill>
                </a:uFill>
                <a:hlinkClick r:id="rId4" invalidUrl="" action="" tgtFrame="" tooltip="" history="1" highlightClick="0" endSnd="0"/>
              </a:rPr>
              <a:t>:last-child pseudo-class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HTML íconos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HTML íconos</a:t>
            </a:r>
          </a:p>
        </p:txBody>
      </p:sp>
      <p:pic>
        <p:nvPicPr>
          <p:cNvPr id="215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216" name="Ejemplo…"/>
          <p:cNvSpPr txBox="1"/>
          <p:nvPr>
            <p:ph type="body" sz="half" idx="4294967295"/>
          </p:nvPr>
        </p:nvSpPr>
        <p:spPr>
          <a:xfrm>
            <a:off x="994152" y="2429963"/>
            <a:ext cx="5572173" cy="6418496"/>
          </a:xfrm>
          <a:prstGeom prst="rect">
            <a:avLst/>
          </a:prstGeom>
        </p:spPr>
        <p:txBody>
          <a:bodyPr/>
          <a:lstStyle/>
          <a:p>
            <a:pPr marL="377951" indent="-377951" defTabSz="560831">
              <a:lnSpc>
                <a:spcPct val="120000"/>
              </a:lnSpc>
              <a:spcBef>
                <a:spcPts val="2300"/>
              </a:spcBef>
              <a:buBlip>
                <a:blip r:embed="rId3"/>
              </a:buBlip>
              <a:defRPr sz="2016"/>
            </a:pPr>
            <a:r>
              <a:t>Ejemplo</a:t>
            </a: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000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&lt;</a:t>
            </a:r>
            <a:r>
              <a:rPr b="1">
                <a:solidFill>
                  <a:srgbClr val="DD1144"/>
                </a:solidFill>
              </a:rPr>
              <a:t>div</a:t>
            </a:r>
            <a:r>
              <a:t> class=</a:t>
            </a:r>
            <a:r>
              <a:rPr>
                <a:solidFill>
                  <a:srgbClr val="DD1144"/>
                </a:solidFill>
              </a:rPr>
              <a:t>"main"</a:t>
            </a:r>
            <a:r>
              <a:t>&gt;</a:t>
            </a:r>
            <a:endParaRPr>
              <a:solidFill>
                <a:srgbClr val="525252"/>
              </a:solidFill>
            </a:endParaRP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DD114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525252"/>
                </a:solidFill>
              </a:rPr>
              <a:t>	</a:t>
            </a:r>
            <a:r>
              <a:rPr>
                <a:solidFill>
                  <a:srgbClr val="000080"/>
                </a:solidFill>
              </a:rPr>
              <a:t>&lt;</a:t>
            </a:r>
            <a:r>
              <a:rPr b="1"/>
              <a:t>div</a:t>
            </a:r>
            <a:r>
              <a:rPr>
                <a:solidFill>
                  <a:srgbClr val="000080"/>
                </a:solidFill>
              </a:rPr>
              <a:t> class=</a:t>
            </a:r>
            <a:r>
              <a:t>“content"</a:t>
            </a:r>
            <a:r>
              <a:rPr>
                <a:solidFill>
                  <a:srgbClr val="000080"/>
                </a:solidFill>
              </a:rPr>
              <a:t>&gt;&lt;/</a:t>
            </a:r>
            <a:r>
              <a:rPr b="1"/>
              <a:t>div</a:t>
            </a:r>
            <a:r>
              <a:rPr>
                <a:solidFill>
                  <a:srgbClr val="000080"/>
                </a:solidFill>
              </a:rPr>
              <a:t>&gt;</a:t>
            </a:r>
            <a:endParaRPr>
              <a:solidFill>
                <a:srgbClr val="525252"/>
              </a:solidFill>
            </a:endParaRP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DD114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525252"/>
                </a:solidFill>
              </a:rPr>
              <a:t>	</a:t>
            </a:r>
            <a:r>
              <a:rPr>
                <a:solidFill>
                  <a:srgbClr val="000080"/>
                </a:solidFill>
              </a:rPr>
              <a:t>&lt;</a:t>
            </a:r>
            <a:r>
              <a:rPr b="1"/>
              <a:t>div</a:t>
            </a:r>
            <a:r>
              <a:rPr>
                <a:solidFill>
                  <a:srgbClr val="000080"/>
                </a:solidFill>
              </a:rPr>
              <a:t> class=</a:t>
            </a:r>
            <a:r>
              <a:t>"content"</a:t>
            </a:r>
            <a:r>
              <a:rPr>
                <a:solidFill>
                  <a:srgbClr val="000080"/>
                </a:solidFill>
              </a:rPr>
              <a:t>&gt;&lt;/</a:t>
            </a:r>
            <a:r>
              <a:rPr b="1"/>
              <a:t>div</a:t>
            </a:r>
            <a:r>
              <a:rPr>
                <a:solidFill>
                  <a:srgbClr val="000080"/>
                </a:solidFill>
              </a:rPr>
              <a:t>&gt;</a:t>
            </a:r>
            <a:endParaRPr>
              <a:solidFill>
                <a:srgbClr val="525252"/>
              </a:solidFill>
            </a:endParaRP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DD114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525252"/>
                </a:solidFill>
              </a:rPr>
              <a:t>	</a:t>
            </a:r>
            <a:r>
              <a:rPr>
                <a:solidFill>
                  <a:srgbClr val="000080"/>
                </a:solidFill>
              </a:rPr>
              <a:t>&lt;</a:t>
            </a:r>
            <a:r>
              <a:rPr b="1"/>
              <a:t>div</a:t>
            </a:r>
            <a:r>
              <a:rPr>
                <a:solidFill>
                  <a:srgbClr val="000080"/>
                </a:solidFill>
              </a:rPr>
              <a:t> class=</a:t>
            </a:r>
            <a:r>
              <a:t>"content"</a:t>
            </a:r>
            <a:r>
              <a:rPr>
                <a:solidFill>
                  <a:srgbClr val="000080"/>
                </a:solidFill>
              </a:rPr>
              <a:t>&gt;&lt;/</a:t>
            </a:r>
            <a:r>
              <a:rPr b="1"/>
              <a:t>div</a:t>
            </a:r>
            <a:r>
              <a:rPr>
                <a:solidFill>
                  <a:srgbClr val="000080"/>
                </a:solidFill>
              </a:rPr>
              <a:t>&gt;</a:t>
            </a:r>
            <a:endParaRPr>
              <a:solidFill>
                <a:srgbClr val="525252"/>
              </a:solidFill>
            </a:endParaRP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DD114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525252"/>
                </a:solidFill>
              </a:rPr>
              <a:t>	</a:t>
            </a:r>
            <a:r>
              <a:rPr>
                <a:solidFill>
                  <a:srgbClr val="000080"/>
                </a:solidFill>
              </a:rPr>
              <a:t>&lt;</a:t>
            </a:r>
            <a:r>
              <a:rPr b="1"/>
              <a:t>div</a:t>
            </a:r>
            <a:r>
              <a:rPr>
                <a:solidFill>
                  <a:srgbClr val="000080"/>
                </a:solidFill>
              </a:rPr>
              <a:t> class=</a:t>
            </a:r>
            <a:r>
              <a:t>"content"</a:t>
            </a:r>
            <a:r>
              <a:rPr>
                <a:solidFill>
                  <a:srgbClr val="000080"/>
                </a:solidFill>
              </a:rPr>
              <a:t>&gt;&lt;/</a:t>
            </a:r>
            <a:r>
              <a:rPr b="1"/>
              <a:t>div</a:t>
            </a:r>
            <a:r>
              <a:rPr>
                <a:solidFill>
                  <a:srgbClr val="000080"/>
                </a:solidFill>
              </a:rPr>
              <a:t>&gt;</a:t>
            </a:r>
            <a:endParaRPr>
              <a:solidFill>
                <a:srgbClr val="525252"/>
              </a:solidFill>
            </a:endParaRP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DD114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525252"/>
                </a:solidFill>
              </a:rPr>
              <a:t>	</a:t>
            </a:r>
            <a:r>
              <a:rPr>
                <a:solidFill>
                  <a:srgbClr val="000080"/>
                </a:solidFill>
              </a:rPr>
              <a:t>&lt;</a:t>
            </a:r>
            <a:r>
              <a:rPr b="1"/>
              <a:t>div</a:t>
            </a:r>
            <a:r>
              <a:rPr>
                <a:solidFill>
                  <a:srgbClr val="000080"/>
                </a:solidFill>
              </a:rPr>
              <a:t> class=</a:t>
            </a:r>
            <a:r>
              <a:t>"content"</a:t>
            </a:r>
            <a:r>
              <a:rPr>
                <a:solidFill>
                  <a:srgbClr val="000080"/>
                </a:solidFill>
              </a:rPr>
              <a:t>&gt;&lt;/</a:t>
            </a:r>
            <a:r>
              <a:rPr b="1"/>
              <a:t>div</a:t>
            </a:r>
            <a:r>
              <a:rPr>
                <a:solidFill>
                  <a:srgbClr val="000080"/>
                </a:solidFill>
              </a:rPr>
              <a:t>&gt;</a:t>
            </a:r>
            <a:endParaRPr>
              <a:solidFill>
                <a:srgbClr val="525252"/>
              </a:solidFill>
            </a:endParaRPr>
          </a:p>
          <a:p>
            <a:pPr marL="0" indent="0" defTabSz="438911">
              <a:spcBef>
                <a:spcPts val="0"/>
              </a:spcBef>
              <a:buSzTx/>
              <a:buNone/>
              <a:defRPr b="1" sz="1440">
                <a:solidFill>
                  <a:srgbClr val="DD114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b="0">
                <a:solidFill>
                  <a:srgbClr val="000080"/>
                </a:solidFill>
              </a:rPr>
              <a:t>&lt;/</a:t>
            </a:r>
            <a:r>
              <a:t>div</a:t>
            </a:r>
            <a:r>
              <a:rPr b="0">
                <a:solidFill>
                  <a:srgbClr val="000080"/>
                </a:solidFill>
              </a:rPr>
              <a:t>&gt;</a:t>
            </a:r>
          </a:p>
          <a:p>
            <a:pPr marL="377951" indent="-377951" defTabSz="560831">
              <a:lnSpc>
                <a:spcPct val="120000"/>
              </a:lnSpc>
              <a:spcBef>
                <a:spcPts val="2300"/>
              </a:spcBef>
              <a:buBlip>
                <a:blip r:embed="rId3"/>
              </a:buBlip>
              <a:defRPr sz="2016"/>
            </a:pPr>
            <a:r>
              <a:t>css</a:t>
            </a: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.main .content {</a:t>
            </a: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008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525252"/>
                </a:solidFill>
              </a:rPr>
              <a:t>	</a:t>
            </a:r>
            <a:r>
              <a:t>margin-bottom</a:t>
            </a:r>
            <a:r>
              <a:rPr>
                <a:solidFill>
                  <a:srgbClr val="525252"/>
                </a:solidFill>
              </a:rPr>
              <a:t>:</a:t>
            </a:r>
            <a:r>
              <a:rPr>
                <a:solidFill>
                  <a:srgbClr val="009999"/>
                </a:solidFill>
              </a:rPr>
              <a:t>0px</a:t>
            </a:r>
            <a:r>
              <a:rPr>
                <a:solidFill>
                  <a:srgbClr val="525252"/>
                </a:solidFill>
              </a:rPr>
              <a:t>;</a:t>
            </a:r>
            <a:endParaRPr>
              <a:solidFill>
                <a:srgbClr val="525252"/>
              </a:solidFill>
            </a:endParaRP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}</a:t>
            </a:r>
          </a:p>
          <a:p>
            <a:pPr marL="377951" indent="-377951" defTabSz="560831">
              <a:lnSpc>
                <a:spcPct val="120000"/>
              </a:lnSpc>
              <a:spcBef>
                <a:spcPts val="2300"/>
              </a:spcBef>
              <a:buBlip>
                <a:blip r:embed="rId3"/>
              </a:buBlip>
              <a:defRPr sz="2016"/>
            </a:pPr>
            <a:r>
              <a:t>css</a:t>
            </a: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.main {</a:t>
            </a: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</a:t>
            </a:r>
            <a:r>
              <a:rPr>
                <a:solidFill>
                  <a:srgbClr val="008080"/>
                </a:solidFill>
              </a:rPr>
              <a:t>margin</a:t>
            </a:r>
            <a:r>
              <a:t>: </a:t>
            </a:r>
            <a:r>
              <a:rPr>
                <a:solidFill>
                  <a:srgbClr val="009999"/>
                </a:solidFill>
              </a:rPr>
              <a:t>20px</a:t>
            </a:r>
            <a:r>
              <a:t> auto;</a:t>
            </a: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}</a:t>
            </a: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.content {</a:t>
            </a: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</a:t>
            </a:r>
            <a:r>
              <a:rPr>
                <a:solidFill>
                  <a:srgbClr val="008080"/>
                </a:solidFill>
              </a:rPr>
              <a:t>margin</a:t>
            </a:r>
            <a:r>
              <a:t>: </a:t>
            </a:r>
            <a:r>
              <a:rPr>
                <a:solidFill>
                  <a:srgbClr val="009999"/>
                </a:solidFill>
              </a:rPr>
              <a:t>10px</a:t>
            </a:r>
            <a:r>
              <a:t> auto;</a:t>
            </a: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}</a:t>
            </a: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.content:last-child {</a:t>
            </a: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00808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525252"/>
                </a:solidFill>
              </a:rPr>
              <a:t>  </a:t>
            </a:r>
            <a:r>
              <a:t>margin-bottom</a:t>
            </a:r>
            <a:r>
              <a:rPr>
                <a:solidFill>
                  <a:srgbClr val="525252"/>
                </a:solidFill>
              </a:rPr>
              <a:t>:</a:t>
            </a:r>
            <a:r>
              <a:rPr>
                <a:solidFill>
                  <a:srgbClr val="009999"/>
                </a:solidFill>
              </a:rPr>
              <a:t>0px</a:t>
            </a:r>
            <a:r>
              <a:rPr>
                <a:solidFill>
                  <a:srgbClr val="525252"/>
                </a:solidFill>
              </a:rPr>
              <a:t>;</a:t>
            </a:r>
            <a:endParaRPr>
              <a:solidFill>
                <a:srgbClr val="525252"/>
              </a:solidFill>
            </a:endParaRPr>
          </a:p>
          <a:p>
            <a:pPr marL="0" indent="0" defTabSz="438911">
              <a:spcBef>
                <a:spcPts val="0"/>
              </a:spcBef>
              <a:buSzTx/>
              <a:buNone/>
              <a:defRPr sz="1440">
                <a:solidFill>
                  <a:srgbClr val="525252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HTML íconos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HTML íconos</a:t>
            </a:r>
          </a:p>
        </p:txBody>
      </p:sp>
      <p:pic>
        <p:nvPicPr>
          <p:cNvPr id="219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220" name="&lt;i&gt;"/>
          <p:cNvSpPr txBox="1"/>
          <p:nvPr>
            <p:ph type="body" sz="half" idx="4294967295"/>
          </p:nvPr>
        </p:nvSpPr>
        <p:spPr>
          <a:xfrm>
            <a:off x="866376" y="3210819"/>
            <a:ext cx="5572173" cy="5343555"/>
          </a:xfrm>
          <a:prstGeom prst="rect">
            <a:avLst/>
          </a:prstGeom>
        </p:spPr>
        <p:txBody>
          <a:bodyPr/>
          <a:lstStyle>
            <a:lvl1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lvl1pPr>
          </a:lstStyle>
          <a:p>
            <a:pPr/>
            <a:r>
              <a:t>&lt;i&gt;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creen Shot 2022-03-10 at 10.37.13.png" descr="Screen Shot 2022-03-10 at 10.37.1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79730" y="2862809"/>
            <a:ext cx="3659195" cy="35607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Screen Shot 2022-03-10 at 10.39.36.png" descr="Screen Shot 2022-03-10 at 10.39.3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40836" y="2862809"/>
            <a:ext cx="3753213" cy="35607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HTML lo básico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HTML lo básico</a:t>
            </a:r>
          </a:p>
        </p:txBody>
      </p:sp>
      <p:pic>
        <p:nvPicPr>
          <p:cNvPr id="144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145" name="&lt;!DOCTYPE&gt;…"/>
          <p:cNvSpPr txBox="1"/>
          <p:nvPr>
            <p:ph type="body" sz="half" idx="4294967295"/>
          </p:nvPr>
        </p:nvSpPr>
        <p:spPr>
          <a:xfrm>
            <a:off x="506203" y="1882828"/>
            <a:ext cx="6339493" cy="6477001"/>
          </a:xfrm>
          <a:prstGeom prst="rect">
            <a:avLst/>
          </a:prstGeom>
        </p:spPr>
        <p:txBody>
          <a:bodyPr/>
          <a:lstStyle/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&lt;!DOCTYPE&gt;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&lt;html&gt;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&lt;head&gt;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&lt;title&gt;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&lt;meta&gt;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&lt;link&gt;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&lt;body&gt;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&lt;script&gt;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&lt;h1&gt; … &lt;h6&gt;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&lt;br&gt; 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&lt;hr&gt;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&lt;!— … —&gt;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document.write()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HTML lo básico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HTML lo básico</a:t>
            </a:r>
          </a:p>
        </p:txBody>
      </p:sp>
      <p:pic>
        <p:nvPicPr>
          <p:cNvPr id="148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149" name="&lt;!DOCTYPE&gt;…"/>
          <p:cNvSpPr txBox="1"/>
          <p:nvPr>
            <p:ph type="body" sz="half" idx="4294967295"/>
          </p:nvPr>
        </p:nvSpPr>
        <p:spPr>
          <a:xfrm>
            <a:off x="506203" y="1882828"/>
            <a:ext cx="6339493" cy="6477001"/>
          </a:xfrm>
          <a:prstGeom prst="rect">
            <a:avLst/>
          </a:prstGeom>
        </p:spPr>
        <p:txBody>
          <a:bodyPr/>
          <a:lstStyle/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&lt;!DOCTYPE&gt;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&lt;html&gt;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&lt;head&gt;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&lt;title&gt;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&lt;meta&gt;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&lt;link&gt;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&lt;body&gt;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&lt;script&gt;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&lt;h1&gt; … &lt;h6&gt;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&lt;br&gt; 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&lt;hr&gt;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&lt;!— … —&gt;</a:t>
            </a:r>
          </a:p>
          <a:p>
            <a:pPr marL="283463" indent="-283463" defTabSz="420624">
              <a:lnSpc>
                <a:spcPct val="120000"/>
              </a:lnSpc>
              <a:spcBef>
                <a:spcPts val="1700"/>
              </a:spcBef>
              <a:buBlip>
                <a:blip r:embed="rId3"/>
              </a:buBlip>
              <a:defRPr sz="1512"/>
            </a:pPr>
            <a:r>
              <a:t>documento.write()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HTML lo básico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HTML lo básico</a:t>
            </a:r>
          </a:p>
        </p:txBody>
      </p:sp>
      <p:pic>
        <p:nvPicPr>
          <p:cNvPr id="152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153" name="&lt;main&gt;…"/>
          <p:cNvSpPr txBox="1"/>
          <p:nvPr>
            <p:ph type="body" sz="quarter" idx="4294967295"/>
          </p:nvPr>
        </p:nvSpPr>
        <p:spPr>
          <a:xfrm>
            <a:off x="866376" y="3210819"/>
            <a:ext cx="5267937" cy="4110366"/>
          </a:xfrm>
          <a:prstGeom prst="rect">
            <a:avLst/>
          </a:prstGeom>
        </p:spPr>
        <p:txBody>
          <a:bodyPr/>
          <a:lstStyle/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&lt;main&gt;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&lt;header&gt;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&lt;nav&gt;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&lt;footer&gt;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HTML lo básico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HTML lo básico</a:t>
            </a:r>
          </a:p>
        </p:txBody>
      </p:sp>
      <p:pic>
        <p:nvPicPr>
          <p:cNvPr id="156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157" name="&lt;ul&gt;…"/>
          <p:cNvSpPr txBox="1"/>
          <p:nvPr>
            <p:ph type="body" sz="quarter" idx="4294967295"/>
          </p:nvPr>
        </p:nvSpPr>
        <p:spPr>
          <a:xfrm>
            <a:off x="866376" y="3210819"/>
            <a:ext cx="5267937" cy="4110366"/>
          </a:xfrm>
          <a:prstGeom prst="rect">
            <a:avLst/>
          </a:prstGeom>
        </p:spPr>
        <p:txBody>
          <a:bodyPr/>
          <a:lstStyle/>
          <a:p>
            <a:pPr marL="389762" indent="-389762" defTabSz="578358">
              <a:lnSpc>
                <a:spcPct val="120000"/>
              </a:lnSpc>
              <a:spcBef>
                <a:spcPts val="2300"/>
              </a:spcBef>
              <a:buBlip>
                <a:blip r:embed="rId3"/>
              </a:buBlip>
              <a:defRPr sz="2079"/>
            </a:pPr>
            <a:r>
              <a:t>&lt;ul&gt;</a:t>
            </a:r>
          </a:p>
          <a:p>
            <a:pPr marL="389762" indent="-389762" defTabSz="578358">
              <a:lnSpc>
                <a:spcPct val="120000"/>
              </a:lnSpc>
              <a:spcBef>
                <a:spcPts val="2300"/>
              </a:spcBef>
              <a:buBlip>
                <a:blip r:embed="rId3"/>
              </a:buBlip>
              <a:defRPr sz="2079"/>
            </a:pPr>
            <a:r>
              <a:t>&lt;ol&gt;</a:t>
            </a:r>
          </a:p>
          <a:p>
            <a:pPr marL="389762" indent="-389762" defTabSz="578358">
              <a:lnSpc>
                <a:spcPct val="120000"/>
              </a:lnSpc>
              <a:spcBef>
                <a:spcPts val="2300"/>
              </a:spcBef>
              <a:buBlip>
                <a:blip r:embed="rId3"/>
              </a:buBlip>
              <a:defRPr sz="2079"/>
            </a:pPr>
            <a:r>
              <a:t>&lt;li&gt;</a:t>
            </a:r>
          </a:p>
          <a:p>
            <a:pPr marL="389762" indent="-389762" defTabSz="578358">
              <a:lnSpc>
                <a:spcPct val="120000"/>
              </a:lnSpc>
              <a:spcBef>
                <a:spcPts val="2300"/>
              </a:spcBef>
              <a:buBlip>
                <a:blip r:embed="rId3"/>
              </a:buBlip>
              <a:defRPr sz="2079"/>
            </a:pPr>
            <a:r>
              <a:t>&lt;dl&gt;</a:t>
            </a:r>
          </a:p>
          <a:p>
            <a:pPr marL="389762" indent="-389762" defTabSz="578358">
              <a:lnSpc>
                <a:spcPct val="120000"/>
              </a:lnSpc>
              <a:spcBef>
                <a:spcPts val="2300"/>
              </a:spcBef>
              <a:buBlip>
                <a:blip r:embed="rId3"/>
              </a:buBlip>
              <a:defRPr sz="2079"/>
            </a:pPr>
            <a:r>
              <a:t>&lt;dt&gt;</a:t>
            </a:r>
          </a:p>
          <a:p>
            <a:pPr marL="389762" indent="-389762" defTabSz="578358">
              <a:lnSpc>
                <a:spcPct val="120000"/>
              </a:lnSpc>
              <a:spcBef>
                <a:spcPts val="2300"/>
              </a:spcBef>
              <a:buBlip>
                <a:blip r:embed="rId3"/>
              </a:buBlip>
              <a:defRPr sz="2079"/>
            </a:pPr>
            <a:r>
              <a:t>&lt;dd&gt;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HTML lo básico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HTML lo básico</a:t>
            </a:r>
          </a:p>
        </p:txBody>
      </p:sp>
      <p:pic>
        <p:nvPicPr>
          <p:cNvPr id="160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161" name="&lt;table&gt;…"/>
          <p:cNvSpPr txBox="1"/>
          <p:nvPr>
            <p:ph type="body" sz="half" idx="4294967295"/>
          </p:nvPr>
        </p:nvSpPr>
        <p:spPr>
          <a:xfrm>
            <a:off x="866376" y="3210819"/>
            <a:ext cx="5572173" cy="5343555"/>
          </a:xfrm>
          <a:prstGeom prst="rect">
            <a:avLst/>
          </a:prstGeom>
        </p:spPr>
        <p:txBody>
          <a:bodyPr/>
          <a:lstStyle/>
          <a:p>
            <a:pPr marL="374014" indent="-374014" defTabSz="554990">
              <a:lnSpc>
                <a:spcPct val="120000"/>
              </a:lnSpc>
              <a:spcBef>
                <a:spcPts val="2200"/>
              </a:spcBef>
              <a:buBlip>
                <a:blip r:embed="rId3"/>
              </a:buBlip>
              <a:defRPr sz="1994"/>
            </a:pPr>
            <a:r>
              <a:t>&lt;table&gt;</a:t>
            </a:r>
          </a:p>
          <a:p>
            <a:pPr marL="374014" indent="-374014" defTabSz="554990">
              <a:lnSpc>
                <a:spcPct val="120000"/>
              </a:lnSpc>
              <a:spcBef>
                <a:spcPts val="2200"/>
              </a:spcBef>
              <a:buBlip>
                <a:blip r:embed="rId3"/>
              </a:buBlip>
              <a:defRPr sz="1994"/>
            </a:pPr>
            <a:r>
              <a:t>&lt;caption&gt;</a:t>
            </a:r>
          </a:p>
          <a:p>
            <a:pPr marL="374014" indent="-374014" defTabSz="554990">
              <a:lnSpc>
                <a:spcPct val="120000"/>
              </a:lnSpc>
              <a:spcBef>
                <a:spcPts val="2200"/>
              </a:spcBef>
              <a:buBlip>
                <a:blip r:embed="rId3"/>
              </a:buBlip>
              <a:defRPr sz="1994"/>
            </a:pPr>
            <a:r>
              <a:t>&lt;head&gt;</a:t>
            </a:r>
          </a:p>
          <a:p>
            <a:pPr marL="374014" indent="-374014" defTabSz="554990">
              <a:lnSpc>
                <a:spcPct val="120000"/>
              </a:lnSpc>
              <a:spcBef>
                <a:spcPts val="2200"/>
              </a:spcBef>
              <a:buBlip>
                <a:blip r:embed="rId3"/>
              </a:buBlip>
              <a:defRPr sz="1994"/>
            </a:pPr>
            <a:r>
              <a:t>&lt;tr&gt;</a:t>
            </a:r>
          </a:p>
          <a:p>
            <a:pPr marL="374014" indent="-374014" defTabSz="554990">
              <a:lnSpc>
                <a:spcPct val="120000"/>
              </a:lnSpc>
              <a:spcBef>
                <a:spcPts val="2200"/>
              </a:spcBef>
              <a:buBlip>
                <a:blip r:embed="rId3"/>
              </a:buBlip>
              <a:defRPr sz="1994"/>
            </a:pPr>
            <a:r>
              <a:t>&lt;th&gt;</a:t>
            </a:r>
          </a:p>
          <a:p>
            <a:pPr marL="374014" indent="-374014" defTabSz="554990">
              <a:lnSpc>
                <a:spcPct val="120000"/>
              </a:lnSpc>
              <a:spcBef>
                <a:spcPts val="2200"/>
              </a:spcBef>
              <a:buBlip>
                <a:blip r:embed="rId3"/>
              </a:buBlip>
              <a:defRPr sz="1994"/>
            </a:pPr>
            <a:r>
              <a:t>&lt;tbody&gt;</a:t>
            </a:r>
          </a:p>
          <a:p>
            <a:pPr marL="374014" indent="-374014" defTabSz="554990">
              <a:lnSpc>
                <a:spcPct val="120000"/>
              </a:lnSpc>
              <a:spcBef>
                <a:spcPts val="2200"/>
              </a:spcBef>
              <a:buBlip>
                <a:blip r:embed="rId3"/>
              </a:buBlip>
              <a:defRPr sz="1994"/>
            </a:pPr>
            <a:r>
              <a:t>&lt;td&gt;</a:t>
            </a:r>
          </a:p>
          <a:p>
            <a:pPr marL="374014" indent="-374014" defTabSz="554990">
              <a:lnSpc>
                <a:spcPct val="120000"/>
              </a:lnSpc>
              <a:spcBef>
                <a:spcPts val="2200"/>
              </a:spcBef>
              <a:buBlip>
                <a:blip r:embed="rId3"/>
              </a:buBlip>
              <a:defRPr sz="1994"/>
            </a:pPr>
            <a:r>
              <a:t>&lt;tfoot&gt;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HTML iconos"/>
          <p:cNvSpPr txBox="1"/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546056"/>
                </a:solidFill>
              </a:defRPr>
            </a:lvl1pPr>
          </a:lstStyle>
          <a:p>
            <a:pPr/>
            <a:r>
              <a:t>HTML iconos</a:t>
            </a:r>
          </a:p>
        </p:txBody>
      </p:sp>
      <p:pic>
        <p:nvPicPr>
          <p:cNvPr id="164" name="Close-up of a double shot of espresso being poured from an espresso maker" descr="Close-up of a double shot of espresso being poured from an espresso maker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72867" y="2376891"/>
            <a:ext cx="5267937" cy="6077187"/>
          </a:xfrm>
          <a:prstGeom prst="rect">
            <a:avLst/>
          </a:prstGeom>
        </p:spPr>
      </p:pic>
      <p:sp>
        <p:nvSpPr>
          <p:cNvPr id="165" name="Agregar el nombre de la clase del icono a cualquier elemento HTML…"/>
          <p:cNvSpPr txBox="1"/>
          <p:nvPr>
            <p:ph type="body" sz="half" idx="4294967295"/>
          </p:nvPr>
        </p:nvSpPr>
        <p:spPr>
          <a:xfrm>
            <a:off x="866376" y="3210819"/>
            <a:ext cx="6177432" cy="534355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spcBef>
                <a:spcPts val="2400"/>
              </a:spcBef>
              <a:buSzTx/>
              <a:buNone/>
              <a:defRPr sz="2300"/>
            </a:pPr>
            <a:r>
              <a:t>Agregar el nombre de la clase del icono a cualquier elemento HTML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&lt;i&gt; y &lt;span&gt; son ampliamente utilizados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Bibliotecas de vectores escalables</a:t>
            </a:r>
          </a:p>
          <a:p>
            <a:pPr marL="393699" indent="-393699">
              <a:lnSpc>
                <a:spcPct val="120000"/>
              </a:lnSpc>
              <a:spcBef>
                <a:spcPts val="2400"/>
              </a:spcBef>
              <a:buBlip>
                <a:blip r:embed="rId3"/>
              </a:buBlip>
              <a:defRPr sz="2100"/>
            </a:pPr>
            <a:r>
              <a:t>Personalización mediante CSS (tamaño, color, efectos, etc)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BrushedCanvas">
  <a:themeElements>
    <a:clrScheme name="BrushedCanvas">
      <a:dk1>
        <a:srgbClr val="546056"/>
      </a:dk1>
      <a:lt1>
        <a:srgbClr val="600C52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800" u="none" kumimoji="0" normalizeH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rushedCanvas">
  <a:themeElements>
    <a:clrScheme name="BrushedCanvas">
      <a:dk1>
        <a:srgbClr val="000000"/>
      </a:dk1>
      <a:lt1>
        <a:srgbClr val="FFFFFF"/>
      </a:lt1>
      <a:dk2>
        <a:srgbClr val="61615E"/>
      </a:dk2>
      <a:lt2>
        <a:srgbClr val="CECECA"/>
      </a:lt2>
      <a:accent1>
        <a:srgbClr val="648FC7"/>
      </a:accent1>
      <a:accent2>
        <a:srgbClr val="77B06D"/>
      </a:accent2>
      <a:accent3>
        <a:srgbClr val="E0BC59"/>
      </a:accent3>
      <a:accent4>
        <a:srgbClr val="EB925B"/>
      </a:accent4>
      <a:accent5>
        <a:srgbClr val="C56667"/>
      </a:accent5>
      <a:accent6>
        <a:srgbClr val="927AB0"/>
      </a:accent6>
      <a:hlink>
        <a:srgbClr val="0000FF"/>
      </a:hlink>
      <a:folHlink>
        <a:srgbClr val="FF00FF"/>
      </a:folHlink>
    </a:clrScheme>
    <a:fontScheme name="BrushedCanvas">
      <a:majorFont>
        <a:latin typeface="Palatino"/>
        <a:ea typeface="Palatino"/>
        <a:cs typeface="Palatino"/>
      </a:majorFont>
      <a:minorFont>
        <a:latin typeface="Palatino"/>
        <a:ea typeface="Palatino"/>
        <a:cs typeface="Palatino"/>
      </a:minorFont>
    </a:fontScheme>
    <a:fmtScheme name="BrushedCanva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800" u="none" kumimoji="0" normalizeH="0">
            <a:ln>
              <a:noFill/>
            </a:ln>
            <a:solidFill>
              <a:srgbClr val="F5F8EB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17D7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546056"/>
            </a:solidFill>
            <a:effectLst/>
            <a:uFillTx/>
            <a:latin typeface="+mn-lt"/>
            <a:ea typeface="+mn-ea"/>
            <a:cs typeface="+mn-cs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